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304" r:id="rId3"/>
    <p:sldId id="416" r:id="rId4"/>
    <p:sldId id="322" r:id="rId5"/>
    <p:sldId id="355" r:id="rId6"/>
    <p:sldId id="415" r:id="rId7"/>
    <p:sldId id="406" r:id="rId8"/>
    <p:sldId id="412" r:id="rId9"/>
    <p:sldId id="359" r:id="rId10"/>
    <p:sldId id="399" r:id="rId11"/>
    <p:sldId id="401" r:id="rId12"/>
    <p:sldId id="273" r:id="rId13"/>
    <p:sldId id="413" r:id="rId14"/>
    <p:sldId id="391" r:id="rId15"/>
    <p:sldId id="414" r:id="rId16"/>
    <p:sldId id="402" r:id="rId17"/>
    <p:sldId id="403" r:id="rId18"/>
    <p:sldId id="357" r:id="rId19"/>
    <p:sldId id="345" r:id="rId20"/>
    <p:sldId id="407" r:id="rId21"/>
    <p:sldId id="384" r:id="rId22"/>
    <p:sldId id="405" r:id="rId23"/>
    <p:sldId id="346" r:id="rId24"/>
    <p:sldId id="382" r:id="rId25"/>
    <p:sldId id="34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/>
    <p:restoredTop sz="93750"/>
  </p:normalViewPr>
  <p:slideViewPr>
    <p:cSldViewPr snapToGrid="0" snapToObjects="1" showGuides="1">
      <p:cViewPr>
        <p:scale>
          <a:sx n="138" d="100"/>
          <a:sy n="138" d="100"/>
        </p:scale>
        <p:origin x="624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4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err="1">
                <a:solidFill>
                  <a:schemeClr val="bg1"/>
                </a:solidFill>
              </a:rPr>
              <a:t>DrectX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11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를 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 smtClean="0">
                <a:solidFill>
                  <a:srgbClr val="00B0F0"/>
                </a:solidFill>
              </a:rPr>
              <a:t>2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5275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30582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몬스터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65996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575" y="2320934"/>
            <a:ext cx="5391755" cy="3004740"/>
            <a:chOff x="1636574" y="1565574"/>
            <a:chExt cx="8918853" cy="4970336"/>
          </a:xfrm>
        </p:grpSpPr>
        <p:sp>
          <p:nvSpPr>
            <p:cNvPr id="3" name="자유형 2"/>
            <p:cNvSpPr/>
            <p:nvPr/>
          </p:nvSpPr>
          <p:spPr>
            <a:xfrm>
              <a:off x="1656239" y="2637112"/>
              <a:ext cx="4285413" cy="1137468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36574" y="1565574"/>
              <a:ext cx="8918853" cy="4970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5" name="타원 4"/>
            <p:cNvSpPr/>
            <p:nvPr/>
          </p:nvSpPr>
          <p:spPr>
            <a:xfrm>
              <a:off x="5695022" y="5060847"/>
              <a:ext cx="802859" cy="802859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" name="타원 5"/>
            <p:cNvSpPr/>
            <p:nvPr/>
          </p:nvSpPr>
          <p:spPr>
            <a:xfrm>
              <a:off x="5912631" y="5278907"/>
              <a:ext cx="366738" cy="36673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740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8048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8706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692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6835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2144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966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7880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04776" y="1698033"/>
              <a:ext cx="2261747" cy="706571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756209" y="4900082"/>
              <a:ext cx="2157507" cy="14911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너때문에 파티를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          망쳤으니 책임져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10009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15273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78625" y="6076430"/>
              <a:ext cx="1806327" cy="2092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6209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66010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221444" y="1565574"/>
              <a:ext cx="0" cy="1654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221444" y="3219724"/>
              <a:ext cx="3333983" cy="144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21" y="3319402"/>
              <a:ext cx="813361" cy="917396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4448094" y="1944026"/>
              <a:ext cx="1514547" cy="694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62641" y="1565574"/>
              <a:ext cx="0" cy="10731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62641" y="1821029"/>
              <a:ext cx="1258803" cy="817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057284" y="2971200"/>
              <a:ext cx="776221" cy="776221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3390934" y="3354979"/>
              <a:ext cx="776221" cy="7762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3222027" y="3744897"/>
              <a:ext cx="776221" cy="776221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821836" y="3957719"/>
              <a:ext cx="776221" cy="776221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1786879" y="2941255"/>
              <a:ext cx="2130901" cy="1126952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566320" y="2620918"/>
              <a:ext cx="626591" cy="643702"/>
              <a:chOff x="5198934" y="2363113"/>
              <a:chExt cx="1528437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54" y="2926169"/>
              <a:ext cx="1035291" cy="102266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479463" y="2415900"/>
              <a:ext cx="626591" cy="643702"/>
              <a:chOff x="5198934" y="2363113"/>
              <a:chExt cx="1528437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24" y="4131021"/>
              <a:ext cx="1958139" cy="143017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917" y="1928625"/>
              <a:ext cx="2413807" cy="1993694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6916746" y="3173951"/>
              <a:ext cx="2000264" cy="1866368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26327" y="4170677"/>
              <a:ext cx="1010802" cy="4072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652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17031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77539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14029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479850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06652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417031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77539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14029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479850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55803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0854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266908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63180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7136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55803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0854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266908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63180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97136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80313" y="2391197"/>
              <a:ext cx="1491126" cy="5174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4026423" y="4492321"/>
              <a:ext cx="776221" cy="77622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7" y="2975152"/>
              <a:ext cx="902471" cy="1200192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4431316" y="4336263"/>
              <a:ext cx="1865461" cy="414501"/>
            </a:xfrm>
            <a:prstGeom prst="rect">
              <a:avLst/>
            </a:prstGeom>
          </p:spPr>
        </p:pic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096000" y="1550894"/>
            <a:ext cx="483747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>
                <a:solidFill>
                  <a:srgbClr val="00B0F0"/>
                </a:solidFill>
              </a:rPr>
              <a:t>키보드 조작</a:t>
            </a:r>
            <a:r>
              <a:rPr kumimoji="1" lang="ko-KR" altLang="en-US" sz="2400" b="1" dirty="0" smtClean="0"/>
              <a:t> 기반 액션</a:t>
            </a:r>
            <a:r>
              <a:rPr kumimoji="1" lang="en-US" altLang="ko-KR" sz="2400" b="1" dirty="0" smtClean="0"/>
              <a:t> MMORPG</a:t>
            </a:r>
            <a:endParaRPr kumimoji="1" lang="ko-KR" altLang="en-US" b="1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6096000" y="2411688"/>
            <a:ext cx="5182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당신의 모든 행동은 </a:t>
            </a:r>
            <a:r>
              <a:rPr kumimoji="1" lang="ko-KR" altLang="en-US" sz="2400" b="1" dirty="0" smtClean="0">
                <a:solidFill>
                  <a:srgbClr val="00B0F0"/>
                </a:solidFill>
              </a:rPr>
              <a:t>의미</a:t>
            </a:r>
            <a:r>
              <a:rPr kumimoji="1" lang="ko-KR" altLang="en-US" sz="2400" b="1" dirty="0" smtClean="0"/>
              <a:t>가 있다</a:t>
            </a:r>
            <a:r>
              <a:rPr kumimoji="1" lang="en-US" altLang="ko-KR" sz="24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공격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방어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지원 행위를 통해 자원 획득</a:t>
            </a:r>
            <a:endParaRPr kumimoji="1"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획득한 자원을 통해 강력한 궁극기 사용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6096000" y="4633176"/>
            <a:ext cx="5455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쉴 틈 없는 공격을 통한 액션의 즐거움</a:t>
            </a:r>
            <a:endParaRPr kumimoji="1" lang="en-US" altLang="ko-KR" sz="2400" b="1" dirty="0" smtClean="0"/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발열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궁극기을 통해 </a:t>
            </a:r>
            <a:r>
              <a:rPr kumimoji="1" lang="ko-KR" altLang="en-US" b="1" dirty="0" smtClean="0">
                <a:solidFill>
                  <a:srgbClr val="00B0F0"/>
                </a:solidFill>
              </a:rPr>
              <a:t>공격의 즐거움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망쳤으니 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방어하고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발열을 </a:t>
            </a:r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목표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575096" y="2360706"/>
            <a:ext cx="1104180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dirty="0" smtClean="0"/>
              <a:t>노루막이</a:t>
            </a:r>
            <a:endParaRPr kumimoji="1" lang="en-US" altLang="ko-KR" sz="8800" dirty="0" smtClean="0"/>
          </a:p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더는 갈 데 없는 산의 막다른 꼭대기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노루는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내리막길을 잘 못 달리기 때문에 꼭대기가 막다른 곳이 된다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네이버 국어사전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82123" y="3103419"/>
            <a:ext cx="11227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신비한 종족 노루막이가 되어</a:t>
            </a:r>
            <a:endParaRPr kumimoji="1" lang="en-US" altLang="ko-KR" sz="3600" dirty="0" smtClean="0"/>
          </a:p>
          <a:p>
            <a:pPr algn="ctr"/>
            <a:r>
              <a:rPr kumimoji="1" lang="ko-KR" altLang="en-US" sz="3600" dirty="0" smtClean="0"/>
              <a:t>위기에 빠진 행성 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미리내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를 구할 위대한 용사가 되자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64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666881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ysClr val="windowText" lastClr="000000"/>
                </a:solidFill>
              </a:rPr>
              <a:t>발열 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8114</TotalTime>
  <Words>876</Words>
  <Application>Microsoft Macintosh PowerPoint</Application>
  <PresentationFormat>와이드스크린</PresentationFormat>
  <Paragraphs>396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AppleGothic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1797</cp:revision>
  <cp:lastPrinted>2016-05-19T07:43:09Z</cp:lastPrinted>
  <dcterms:created xsi:type="dcterms:W3CDTF">2016-04-26T05:01:04Z</dcterms:created>
  <dcterms:modified xsi:type="dcterms:W3CDTF">2016-11-25T03:28:03Z</dcterms:modified>
</cp:coreProperties>
</file>